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3844" y="133350"/>
            <a:ext cx="428625" cy="428625"/>
          </a:xfrm>
          <a:prstGeom prst="rect">
            <a:avLst/>
          </a:prstGeom>
          <a:noFill/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4400550"/>
            <a:ext cx="1857375" cy="43815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8" y="4400550"/>
            <a:ext cx="1857375" cy="43815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163" y="4400550"/>
            <a:ext cx="1857375" cy="438150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163" y="4433888"/>
            <a:ext cx="366713" cy="366713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31" y="109538"/>
            <a:ext cx="476250" cy="476250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175" y="1014413"/>
            <a:ext cx="195263" cy="195263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300163" y="1038225"/>
            <a:ext cx="2143125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1244"/>
              </a:lnSpc>
              <a:buNone/>
            </a:pPr>
            <a:r>
              <a:rPr lang="en-US" sz="943" b="1" spc="-19" kern="0" dirty="0">
                <a:solidFill>
                  <a:srgbClr val="2563E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Testing Final Project</a:t>
            </a:r>
            <a:endParaRPr lang="en-US" sz="94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" y="0"/>
            <a:ext cx="914330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22"/>
            <a:ext cx="9144000" cy="51387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41"/>
            <a:ext cx="9144000" cy="5142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2"/>
            <a:ext cx="9144000" cy="5143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04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01100" y="4948238"/>
            <a:ext cx="4572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2025-12-05T10:51:33Z</dcterms:created>
  <dcterms:modified xsi:type="dcterms:W3CDTF">2025-12-05T10:51:33Z</dcterms:modified>
</cp:coreProperties>
</file>